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>
      <p:cViewPr varScale="1">
        <p:scale>
          <a:sx n="69" d="100"/>
          <a:sy n="69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6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8A3D76A-875B-4F1B-A7D4-99646019C7C6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C392612-70A5-4497-A73D-FA082255A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10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CD774D8-0BED-481B-B0ED-8ABBC860A072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916A70-7C62-42D6-A168-EC3E2FD85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8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9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724150" y="4343400"/>
            <a:ext cx="6096000" cy="461665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lvl1pPr algn="ctr">
              <a:defRPr sz="2400" i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724150" y="2895600"/>
            <a:ext cx="6096000" cy="1076325"/>
          </a:xfrm>
          <a:prstGeom prst="rect">
            <a:avLst/>
          </a:prstGeom>
        </p:spPr>
        <p:txBody>
          <a:bodyPr wrap="square" lIns="91440" tIns="45720" rIns="91440" bIns="45720" anchor="b" anchorCtr="1">
            <a:normAutofit/>
          </a:bodyPr>
          <a:lstStyle>
            <a:lvl1pPr marL="0" indent="0" algn="ctr">
              <a:buNone/>
              <a:defRPr sz="5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724150" y="361950"/>
            <a:ext cx="6096000" cy="2769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400">
                <a:solidFill>
                  <a:schemeClr val="accent2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324350" y="4876800"/>
            <a:ext cx="2895600" cy="276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fld id="{EE43258E-B84F-43BF-88EB-FBEA0EE45A76}" type="datetime4">
              <a:rPr lang="en-US" smtClean="0"/>
              <a:pPr/>
              <a:t>July 24, 2013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4350" y="6172200"/>
            <a:ext cx="2895600" cy="276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1400" smtClean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Presenter’s Name And Title</a:t>
            </a:r>
            <a:endParaRPr lang="en-US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2724150" y="676275"/>
            <a:ext cx="6096000" cy="2769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400">
                <a:solidFill>
                  <a:schemeClr val="accent2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724150" y="4038600"/>
            <a:ext cx="6096000" cy="2769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400">
                <a:solidFill>
                  <a:schemeClr val="accent2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200001"/>
            <a:ext cx="2895600" cy="276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fld id="{EE43258E-B84F-43BF-88EB-FBEA0EE45A76}" type="datetime4">
              <a:rPr lang="en-US" smtClean="0"/>
              <a:pPr/>
              <a:t>July 24, 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200001"/>
            <a:ext cx="2895600" cy="276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en-US" sz="1200" smtClean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Presenter’s Name And 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of the Month</a:t>
            </a:r>
            <a:endParaRPr lang="en-US" dirty="0"/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alex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FACULTY OF [SCHOOL NAME]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>
            <a:normAutofit fontScale="92500" lnSpcReduction="10000"/>
          </a:bodyPr>
          <a:lstStyle/>
          <a:p>
            <a:fld id="{337361FE-AD8A-4317-9C91-BDFFFFAB32C8}" type="datetime4">
              <a:rPr lang="en-US" smtClean="0"/>
              <a:pPr/>
              <a:t>July 24, 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Presenter’s Name and Title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certify to all that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has been nominated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of the Month</a:t>
            </a:r>
            <a:endParaRPr lang="en-US" dirty="0"/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alexia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FACULTY OF [SCHOOL NAME]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>
            <a:normAutofit fontScale="92500" lnSpcReduction="10000"/>
          </a:bodyPr>
          <a:lstStyle/>
          <a:p>
            <a:fld id="{337361FE-AD8A-4317-9C91-BDFFFFAB32C8}" type="datetime4">
              <a:rPr lang="en-US" smtClean="0"/>
              <a:pPr/>
              <a:t>July 24, 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Presenter’s Name and Title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certify to all that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has been nominated</a:t>
            </a:r>
          </a:p>
        </p:txBody>
      </p:sp>
    </p:spTree>
    <p:extLst>
      <p:ext uri="{BB962C8B-B14F-4D97-AF65-F5344CB8AC3E}">
        <p14:creationId xmlns:p14="http://schemas.microsoft.com/office/powerpoint/2010/main" val="33796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ghSchAw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258C426-C503-4198-8DA5-09837B6DC6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of the Month award (elementary)</Template>
  <TotalTime>0</TotalTime>
  <Words>50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HighSchAward</vt:lpstr>
      <vt:lpstr>Student of the Month</vt:lpstr>
      <vt:lpstr>Student of the Month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2013-07-23T15:48:05Z</dcterms:created>
  <dcterms:modified xsi:type="dcterms:W3CDTF">2013-07-23T16:04:32Z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TC010216281033</vt:lpwstr>
  </property>
</Properties>
</file>