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6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8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5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C1CC-D32C-40CA-851B-985D3864DB96}" type="datetimeFigureOut">
              <a:rPr lang="en-US" smtClean="0"/>
              <a:t>27-Jun-13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1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 Vo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Millar</dc:creator>
  <cp:lastModifiedBy>Glen Millar</cp:lastModifiedBy>
  <cp:revision>1</cp:revision>
  <dcterms:created xsi:type="dcterms:W3CDTF">2013-06-27T09:10:33Z</dcterms:created>
  <dcterms:modified xsi:type="dcterms:W3CDTF">2013-06-27T09:13:44Z</dcterms:modified>
</cp:coreProperties>
</file>